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53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68" y="-15664"/>
            <a:ext cx="10068714" cy="6973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731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50" y="-377825"/>
            <a:ext cx="9715500" cy="76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3179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611188"/>
            <a:ext cx="12192000" cy="8086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091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6492" y="0"/>
            <a:ext cx="10797887" cy="7002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8555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685" y="2079"/>
            <a:ext cx="9197685" cy="6898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286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0"/>
            <a:ext cx="960106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932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Экран (4:3)</PresentationFormat>
  <Paragraphs>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XTreme.ws</cp:lastModifiedBy>
  <cp:revision>4</cp:revision>
  <dcterms:created xsi:type="dcterms:W3CDTF">2024-02-22T09:04:24Z</dcterms:created>
  <dcterms:modified xsi:type="dcterms:W3CDTF">2024-02-29T12:01:42Z</dcterms:modified>
</cp:coreProperties>
</file>