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92" y="404664"/>
            <a:ext cx="1702496" cy="1702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15026"/>
            <a:ext cx="2281772" cy="2281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37" y="5117174"/>
            <a:ext cx="2121739" cy="110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5" b="20704"/>
          <a:stretch/>
        </p:blipFill>
        <p:spPr bwMode="auto">
          <a:xfrm>
            <a:off x="259737" y="2429890"/>
            <a:ext cx="2143805" cy="1531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441" y="2708919"/>
            <a:ext cx="1953163" cy="17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117174"/>
            <a:ext cx="1837978" cy="126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24219"/>
            <a:ext cx="2733084" cy="2047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37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78603E-6 L 0.40156 0.327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69" y="163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4504E-6 L 0.35434 0.055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8" y="27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-0.05482 L -0.34462 -0.2963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45" y="-120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XTreme.ws</cp:lastModifiedBy>
  <cp:revision>4</cp:revision>
  <dcterms:created xsi:type="dcterms:W3CDTF">2024-02-26T05:50:57Z</dcterms:created>
  <dcterms:modified xsi:type="dcterms:W3CDTF">2024-02-26T11:41:38Z</dcterms:modified>
</cp:coreProperties>
</file>