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5" r:id="rId3"/>
    <p:sldId id="286" r:id="rId4"/>
    <p:sldId id="287" r:id="rId5"/>
    <p:sldId id="272" r:id="rId6"/>
    <p:sldId id="293" r:id="rId7"/>
    <p:sldId id="288" r:id="rId8"/>
    <p:sldId id="264" r:id="rId9"/>
    <p:sldId id="289" r:id="rId10"/>
    <p:sldId id="294" r:id="rId11"/>
    <p:sldId id="290" r:id="rId12"/>
    <p:sldId id="292" r:id="rId13"/>
    <p:sldId id="29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CDDDF-4561-43AA-8BB7-79AA5AEA411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BD5B-912A-4462-BD81-2191C0DD2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CDDDF-4561-43AA-8BB7-79AA5AEA411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BD5B-912A-4462-BD81-2191C0DD2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CDDDF-4561-43AA-8BB7-79AA5AEA411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BD5B-912A-4462-BD81-2191C0DD2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CDDDF-4561-43AA-8BB7-79AA5AEA411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BD5B-912A-4462-BD81-2191C0DD2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CDDDF-4561-43AA-8BB7-79AA5AEA411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BD5B-912A-4462-BD81-2191C0DD2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CDDDF-4561-43AA-8BB7-79AA5AEA411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BD5B-912A-4462-BD81-2191C0DD2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CDDDF-4561-43AA-8BB7-79AA5AEA411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BD5B-912A-4462-BD81-2191C0DD2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CDDDF-4561-43AA-8BB7-79AA5AEA411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BD5B-912A-4462-BD81-2191C0DD2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CDDDF-4561-43AA-8BB7-79AA5AEA411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BD5B-912A-4462-BD81-2191C0DD2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CDDDF-4561-43AA-8BB7-79AA5AEA411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BD5B-912A-4462-BD81-2191C0DD2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CDDDF-4561-43AA-8BB7-79AA5AEA411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3BD5B-912A-4462-BD81-2191C0DD2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CDDDF-4561-43AA-8BB7-79AA5AEA411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3BD5B-912A-4462-BD81-2191C0DD2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P\Desktop\3167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88640"/>
            <a:ext cx="8358246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1"/>
            <a:ext cx="7772400" cy="184655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Путешествие по России.</a:t>
            </a:r>
            <a:b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Москва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500702"/>
            <a:ext cx="9144000" cy="1142984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365104"/>
            <a:ext cx="8229600" cy="2016224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/>
                <a:ea typeface="Times New Roman"/>
              </a:rPr>
              <a:t>В Цирке Никулина на Цветном бульваре </a:t>
            </a:r>
            <a:r>
              <a:rPr lang="ru-RU" sz="1800" dirty="0">
                <a:latin typeface="Times New Roman"/>
                <a:ea typeface="Times New Roman"/>
              </a:rPr>
              <a:t>выступают эквилибристы, акробаты, воздушные гимнасты, клоунские дуэты и около 100 дрессированных животных. Здесь можно попасть на экскурсию за кулисы на репетиционный манеж, покататься на лифте для слонов, посетить цирковую конюшню и цирковой музей, познакомиться с хищниками, посмотреть гримерку и клоунскую комнату Ю. Никулина.</a:t>
            </a:r>
            <a:endParaRPr lang="ru-RU" sz="1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0649"/>
            <a:ext cx="5824771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601514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57192"/>
            <a:ext cx="8229600" cy="1512168"/>
          </a:xfrm>
        </p:spPr>
        <p:txBody>
          <a:bodyPr>
            <a:noAutofit/>
          </a:bodyPr>
          <a:lstStyle/>
          <a:p>
            <a:pPr marL="80645"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800" b="1" dirty="0">
                <a:latin typeface="Times New Roman"/>
                <a:ea typeface="Times New Roman"/>
                <a:cs typeface="Times New Roman"/>
              </a:rPr>
              <a:t>Останкинская телебашня</a:t>
            </a:r>
            <a:r>
              <a:rPr lang="ru-RU" sz="1800" dirty="0">
                <a:latin typeface="Times New Roman"/>
                <a:ea typeface="Times New Roman"/>
                <a:cs typeface="Times New Roman"/>
              </a:rPr>
              <a:t> имеет 45 этажей. Экскурсии на нее проводят опытные гиды, которые рассказывают интересные факты об истории создания этой достопримечательности. Внутри можно купить напитки и посмотреть на Москву сверху. Ежегодно сюда стекаются туристы со всего мира.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endParaRPr lang="ru-RU" sz="18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/>
        </p:blipFill>
        <p:spPr bwMode="auto">
          <a:xfrm>
            <a:off x="1259632" y="404664"/>
            <a:ext cx="5976663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9529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3645024"/>
            <a:ext cx="9001000" cy="2880320"/>
          </a:xfrm>
        </p:spPr>
        <p:txBody>
          <a:bodyPr>
            <a:normAutofit fontScale="90000"/>
          </a:bodyPr>
          <a:lstStyle/>
          <a:p>
            <a:pPr marL="457200" indent="710565" algn="just">
              <a:lnSpc>
                <a:spcPct val="115000"/>
              </a:lnSpc>
              <a:spcAft>
                <a:spcPts val="0"/>
              </a:spcAft>
              <a:tabLst>
                <a:tab pos="955675" algn="l"/>
              </a:tabLst>
            </a:pPr>
            <a:r>
              <a:rPr lang="ru-RU" sz="1600" dirty="0" smtClean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dirty="0" smtClean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dirty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</a:br>
            <a:r>
              <a:rPr lang="ru-RU" sz="1600" dirty="0" smtClean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dirty="0" smtClean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dirty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</a:br>
            <a:r>
              <a:rPr lang="ru-RU" sz="1600" dirty="0" smtClean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dirty="0" smtClean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</a:br>
            <a:r>
              <a:rPr lang="ru-RU" sz="1600" b="1" dirty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1600" b="1" dirty="0" smtClean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         Московский зоопарк. </a:t>
            </a:r>
            <a:r>
              <a:rPr lang="ru-RU" sz="1600" dirty="0" smtClean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В  </a:t>
            </a:r>
            <a:r>
              <a:rPr lang="ru-RU" sz="1600" dirty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1864 году Русским Императорским обществом акклиматизации животных и растений был организован Зоосад, который первоначально содержал около 200 диких животных и более 100 домашних. Сегодня в Московском зоопарке содержат около 8000 животных, и он занимает 6 место в мире по размеру коллекции. Животные здесь живут в условиях, которые максимально приближены к их жизни в дикой природ</a:t>
            </a:r>
            <a:r>
              <a:rPr lang="ru-RU" sz="1600" dirty="0">
                <a:solidFill>
                  <a:srgbClr val="06060F"/>
                </a:solidFill>
                <a:latin typeface="Times New Roman"/>
                <a:ea typeface="Times New Roman"/>
                <a:cs typeface="Times New Roman"/>
              </a:rPr>
              <a:t>е. </a:t>
            </a:r>
            <a:r>
              <a:rPr lang="ru-RU" sz="1600" dirty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Самый удивительный обитатель зоопарка – </a:t>
            </a:r>
            <a:r>
              <a:rPr lang="ru-RU" sz="1600" dirty="0" err="1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миссисипский</a:t>
            </a:r>
            <a:r>
              <a:rPr lang="ru-RU" sz="1600" dirty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 аллигатор по кличке Сатурн. Советскому Союзу он был подарен правительством Великобритании в 1946 году. Сейчас крокодилу 85 лет. </a:t>
            </a:r>
            <a:r>
              <a:rPr lang="ru-RU" sz="1600" dirty="0" smtClean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Считается, что продолжительность жизни этих животных – более века.</a:t>
            </a:r>
            <a:br>
              <a:rPr lang="ru-RU" sz="1600" dirty="0" smtClean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</a:br>
            <a:r>
              <a:rPr lang="ru-RU" sz="1600" dirty="0" smtClean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dirty="0" smtClean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</a:br>
            <a:r>
              <a:rPr lang="ru-RU" sz="1800" dirty="0" smtClean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/>
            </a:r>
            <a:br>
              <a:rPr lang="ru-RU" sz="1800" dirty="0" smtClean="0">
                <a:solidFill>
                  <a:srgbClr val="06060F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</a:br>
            <a:r>
              <a:rPr lang="ru-RU" sz="1400" dirty="0">
                <a:ea typeface="Calibri"/>
                <a:cs typeface="Times New Roman"/>
              </a:rPr>
              <a:t/>
            </a:r>
            <a:br>
              <a:rPr lang="ru-RU" sz="1400" dirty="0">
                <a:ea typeface="Calibri"/>
                <a:cs typeface="Times New Roman"/>
              </a:rPr>
            </a:br>
            <a:endParaRPr lang="ru-RU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8640"/>
            <a:ext cx="5001861" cy="3741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463530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37112"/>
            <a:ext cx="8229600" cy="1872208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Арбат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– центральная городская улица. Именно она передает всю неповторимую атмосферу города. По ней гуляют люди, уличные музыканты играют на инструментах и поют, а художники представляют публике свою работу. Здесь когда-то жили и творили многие знаменитые люди нашей страны.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/>
        </p:blipFill>
        <p:spPr bwMode="auto">
          <a:xfrm>
            <a:off x="1475656" y="332656"/>
            <a:ext cx="5904656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01321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HP\Desktop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91730"/>
            <a:ext cx="3989421" cy="2807538"/>
          </a:xfrm>
          <a:prstGeom prst="rect">
            <a:avLst/>
          </a:prstGeom>
          <a:noFill/>
        </p:spPr>
      </p:pic>
      <p:pic>
        <p:nvPicPr>
          <p:cNvPr id="2053" name="Picture 5" descr="C:\Users\HP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85726"/>
            <a:ext cx="4013855" cy="278608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3356992"/>
            <a:ext cx="8406343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Впервые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Москве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упоминается в 1147 году, как о селе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Москове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Согласно древним летописям, великий князь Юрий Долгорукий приказал обнести маленькое поселение, которое находилось на возвышенности, где сливались две реки – Москва-река и Неглинка, высокой деревянной стеной (городом). Стену окружил глубоким рвом и прозвал это место Москвой-градом.</a:t>
            </a: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6286520"/>
            <a:ext cx="44291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Основал Москву князь Юрий Долгорукий</a:t>
            </a:r>
            <a:endParaRPr lang="ru-RU" dirty="0"/>
          </a:p>
        </p:txBody>
      </p:sp>
      <p:pic>
        <p:nvPicPr>
          <p:cNvPr id="3074" name="Picture 2" descr="C:\Users\HP\Desktop\д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4054067" cy="5786478"/>
          </a:xfrm>
          <a:prstGeom prst="rect">
            <a:avLst/>
          </a:prstGeom>
          <a:noFill/>
        </p:spPr>
      </p:pic>
      <p:pic>
        <p:nvPicPr>
          <p:cNvPr id="3075" name="Picture 3" descr="C:\Users\HP\Desktop\д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85728"/>
            <a:ext cx="4357718" cy="2786082"/>
          </a:xfrm>
          <a:prstGeom prst="rect">
            <a:avLst/>
          </a:prstGeom>
          <a:noFill/>
        </p:spPr>
      </p:pic>
      <p:pic>
        <p:nvPicPr>
          <p:cNvPr id="3076" name="Picture 4" descr="C:\Users\HP\Desktop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214686"/>
            <a:ext cx="4357718" cy="28575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4500570"/>
            <a:ext cx="83582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В Москве возведен памятник Юрию Долгорукому. Ежегодно празднование Дня города начинается именно с этого места. Образ Юрия Долгорукова – это образ русского богатыря на боевом коне. Всадник властным жестом указывает на место возведения крепости.  </a:t>
            </a:r>
            <a:endParaRPr lang="ru-RU" b="1" dirty="0"/>
          </a:p>
        </p:txBody>
      </p:sp>
      <p:pic>
        <p:nvPicPr>
          <p:cNvPr id="4098" name="Picture 2" descr="C:\Users\HP\Desktop\п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00108"/>
            <a:ext cx="3929090" cy="2786082"/>
          </a:xfrm>
          <a:prstGeom prst="rect">
            <a:avLst/>
          </a:prstGeom>
          <a:noFill/>
        </p:spPr>
      </p:pic>
      <p:pic>
        <p:nvPicPr>
          <p:cNvPr id="4099" name="Picture 3" descr="C:\Users\HP\Desktop\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000108"/>
            <a:ext cx="4000528" cy="278608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 О Р О Д= Записи в рубрике =Г О Р О Д= Дневник ЕЖИЧКА (Лилия) : LiveInternet - Российский Сервис Онлайн-Дневников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4399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4282" y="5214950"/>
            <a:ext cx="86439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Московский Кремль вначале был построен как крепость для защиты города от врагов. Сейчас он стал величайший памятником истории Москвы и России. Кремль обнесен кирпичными стенами с зубцами и башнями. На пяти башнях горят  рубиновые звезды. На самой большой – Спасской- находятся куранты. В Кремле работает Президент России</a:t>
            </a:r>
            <a:endParaRPr lang="ru-RU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93096"/>
            <a:ext cx="8229600" cy="1872208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Главный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океанариум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страны открылся в 2015 году. Здесь, в «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Москвариуме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», на 12 000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м живут 8 тысяч морских и пресноводных обитателей от Байкала до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Галапагосов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от  Камчатки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до Гренландии. Уникальная возможность дотронуться до скатов, рачков и морских звезд имеется у посетителей океанариума.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0648"/>
            <a:ext cx="6552727" cy="439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864566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69160"/>
            <a:ext cx="8229600" cy="1800200"/>
          </a:xfrm>
        </p:spPr>
        <p:txBody>
          <a:bodyPr>
            <a:normAutofit fontScale="90000"/>
          </a:bodyPr>
          <a:lstStyle/>
          <a:p>
            <a:pPr marL="80645" indent="540385" algn="just"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000" b="1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dirty="0">
                <a:latin typeface="Times New Roman"/>
                <a:ea typeface="Times New Roman"/>
                <a:cs typeface="Times New Roman"/>
              </a:rPr>
            </a:b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000" b="1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dirty="0">
                <a:latin typeface="Times New Roman"/>
                <a:ea typeface="Times New Roman"/>
                <a:cs typeface="Times New Roman"/>
              </a:rPr>
            </a:b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000" b="1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dirty="0">
                <a:latin typeface="Times New Roman"/>
                <a:ea typeface="Times New Roman"/>
                <a:cs typeface="Times New Roman"/>
              </a:rPr>
            </a:b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>           </a:t>
            </a:r>
            <a:r>
              <a:rPr lang="ru-RU" sz="2000" b="1" dirty="0" smtClean="0">
                <a:latin typeface="Times New Roman"/>
                <a:ea typeface="Times New Roman"/>
              </a:rPr>
              <a:t>ВДНХ </a:t>
            </a:r>
            <a:r>
              <a:rPr lang="ru-RU" sz="2000" b="1" dirty="0">
                <a:latin typeface="Times New Roman"/>
                <a:ea typeface="Times New Roman"/>
              </a:rPr>
              <a:t>– огромный выставочный комплекс.</a:t>
            </a:r>
            <a:r>
              <a:rPr lang="ru-RU" sz="2000" dirty="0">
                <a:latin typeface="Times New Roman"/>
                <a:ea typeface="Times New Roman"/>
              </a:rPr>
              <a:t> Его посещает каждый турист, приехавший в Москву. На территории расположены музеи, экспозиции, разнообразные выставочные павильоны. Там регулярно проводят культурно-развлекательные мероприятия. Сюда приходят, чтобы посетить самый большой в Европе океанариум и центр изучения морей и океанов.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000" b="1" dirty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dirty="0">
                <a:latin typeface="Times New Roman"/>
                <a:ea typeface="Times New Roman"/>
                <a:cs typeface="Times New Roman"/>
              </a:rPr>
            </a:br>
            <a:r>
              <a:rPr lang="ru-RU" sz="2000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8"/>
            <a:ext cx="6624736" cy="4399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724495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Московские каникул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429684" cy="52149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72140"/>
            <a:ext cx="8501122" cy="1071546"/>
          </a:xfrm>
        </p:spPr>
        <p:txBody>
          <a:bodyPr>
            <a:normAutofit fontScale="90000"/>
          </a:bodyPr>
          <a:lstStyle/>
          <a:p>
            <a:pPr lvl="0"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Третьяковская галерея -  один из крупнейших художественных музеев в мире</a:t>
            </a:r>
            <a:r>
              <a:rPr lang="ru-RU" sz="1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Она так названа в честь своего основателя, московского купца и промышленника П.М.Третьякова. В течение многих лет он  на свои деньги покупал картины русских художников. Потом все картины подарил Москве. </a:t>
            </a:r>
            <a:endParaRPr lang="ru-RU" sz="1800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77072"/>
            <a:ext cx="8229600" cy="2376264"/>
          </a:xfrm>
        </p:spPr>
        <p:txBody>
          <a:bodyPr>
            <a:normAutofit/>
          </a:bodyPr>
          <a:lstStyle/>
          <a:p>
            <a:pPr algn="just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+mn-ea"/>
              </a:rPr>
              <a:t>            «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+mn-ea"/>
              </a:rPr>
              <a:t>Красная» значит красивая. Это центральная площадь Москвы. На площади проводятся военные парады и демонстрации, устраиваются праздники и торжества. Красную площадь называют сердцем России. </a:t>
            </a:r>
            <a:r>
              <a:rPr lang="ru-RU" sz="1400" dirty="0">
                <a:latin typeface="Times New Roman"/>
                <a:ea typeface="Times New Roman"/>
              </a:rPr>
              <a:t/>
            </a:r>
            <a:br>
              <a:rPr lang="ru-RU" sz="1400" dirty="0">
                <a:latin typeface="Times New Roman"/>
                <a:ea typeface="Times New Roman"/>
              </a:rPr>
            </a:br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6632"/>
            <a:ext cx="6256321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730819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379</Words>
  <Application>Microsoft Office PowerPoint</Application>
  <PresentationFormat>Экран (4:3)</PresentationFormat>
  <Paragraphs>13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Путешествие по России. Москва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Главный океанариум страны открылся в 2015 году. Здесь, в «Москвариуме», на 12 000 кв м живут 8 тысяч морских и пресноводных обитателей от Байкала до   Галапагосов,  от  Камчатки до Гренландии. Уникальная возможность дотронуться до скатов, рачков и морских звезд имеется у посетителей океанариума.</vt:lpstr>
      <vt:lpstr>                 ВДНХ – огромный выставочный комплекс. Его посещает каждый турист, приехавший в Москву. На территории расположены музеи, экспозиции, разнообразные выставочные павильоны. Там регулярно проводят культурно-развлекательные мероприятия. Сюда приходят, чтобы посетить самый большой в Европе океанариум и центр изучения морей и океанов.     </vt:lpstr>
      <vt:lpstr>Третьяковская галерея -  один из крупнейших художественных музеев в мире . Она так названа в честь своего основателя, московского купца и промышленника П.М.Третьякова. В течение многих лет он  на свои деньги покупал картины русских художников. Потом все картины подарил Москве. </vt:lpstr>
      <vt:lpstr>            «Красная» значит красивая. Это центральная площадь Москвы. На площади проводятся военные парады и демонстрации, устраиваются праздники и торжества. Красную площадь называют сердцем России.  </vt:lpstr>
      <vt:lpstr>В Цирке Никулина на Цветном бульваре выступают эквилибристы, акробаты, воздушные гимнасты, клоунские дуэты и около 100 дрессированных животных. Здесь можно попасть на экскурсию за кулисы на репетиционный манеж, покататься на лифте для слонов, посетить цирковую конюшню и цирковой музей, познакомиться с хищниками, посмотреть гримерку и клоунскую комнату Ю. Никулина.</vt:lpstr>
      <vt:lpstr>Останкинская телебашня имеет 45 этажей. Экскурсии на нее проводят опытные гиды, которые рассказывают интересные факты об истории создания этой достопримечательности. Внутри можно купить напитки и посмотреть на Москву сверху. Ежегодно сюда стекаются туристы со всего мира.   </vt:lpstr>
      <vt:lpstr>               Московский зоопарк. В  1864 году Русским Императорским обществом акклиматизации животных и растений был организован Зоосад, который первоначально содержал около 200 диких животных и более 100 домашних. Сегодня в Московском зоопарке содержат около 8000 животных, и он занимает 6 место в мире по размеру коллекции. Животные здесь живут в условиях, которые максимально приближены к их жизни в дикой природе. Самый удивительный обитатель зоопарка – миссисипский аллигатор по кличке Сатурн. Советскому Союзу он был подарен правительством Великобритании в 1946 году. Сейчас крокодилу 85 лет. Считается, что продолжительность жизни этих животных – более века.    </vt:lpstr>
      <vt:lpstr>Арбат – центральная городская улица. Именно она передает всю неповторимую атмосферу города. По ней гуляют люди, уличные музыканты играют на инструментах и поют, а художники представляют публике свою работу. Здесь когда-то жили и творили многие знаменитые люди нашей страны.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Москва Достопримечательности Москвы</dc:title>
  <dc:creator>HP</dc:creator>
  <cp:lastModifiedBy>XTreme.ws</cp:lastModifiedBy>
  <cp:revision>86</cp:revision>
  <dcterms:created xsi:type="dcterms:W3CDTF">2014-11-09T16:02:29Z</dcterms:created>
  <dcterms:modified xsi:type="dcterms:W3CDTF">2025-01-28T09:35:28Z</dcterms:modified>
</cp:coreProperties>
</file>