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8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6" r="15104" b="26407"/>
          <a:stretch/>
        </p:blipFill>
        <p:spPr bwMode="auto">
          <a:xfrm>
            <a:off x="9727" y="-211769"/>
            <a:ext cx="9914021" cy="706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2" y="4760953"/>
            <a:ext cx="2304256" cy="13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7" y="398304"/>
            <a:ext cx="2179852" cy="136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476" y="1931280"/>
            <a:ext cx="2284992" cy="171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969" y="4760953"/>
            <a:ext cx="2160499" cy="162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388" y="260648"/>
            <a:ext cx="2000085" cy="1500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35" b="95807" l="747" r="100000">
                        <a14:foregroundMark x1="83847" y1="19720" x2="83847" y2="19720"/>
                        <a14:foregroundMark x1="60411" y1="16615" x2="89076" y2="35248"/>
                        <a14:foregroundMark x1="77124" y1="34627" x2="77124" y2="34627"/>
                        <a14:foregroundMark x1="74136" y1="30280" x2="74136" y2="30280"/>
                        <a14:foregroundMark x1="80859" y1="74224" x2="80859" y2="74224"/>
                        <a14:foregroundMark x1="6816" y1="71739" x2="6816" y2="71739"/>
                        <a14:foregroundMark x1="8310" y1="50155" x2="8310" y2="50155"/>
                        <a14:foregroundMark x1="6443" y1="60559" x2="6443" y2="60559"/>
                        <a14:foregroundMark x1="6443" y1="60559" x2="6443" y2="60559"/>
                        <a14:foregroundMark x1="10177" y1="62422" x2="10177" y2="62422"/>
                        <a14:foregroundMark x1="4202" y1="71739" x2="4202" y2="71739"/>
                        <a14:foregroundMark x1="7937" y1="66149" x2="7937" y2="66149"/>
                        <a14:foregroundMark x1="7937" y1="55590" x2="7937" y2="55590"/>
                        <a14:foregroundMark x1="5696" y1="50776" x2="5696" y2="50776"/>
                        <a14:foregroundMark x1="9804" y1="69876" x2="9804" y2="69876"/>
                        <a14:foregroundMark x1="5696" y1="66149" x2="5696" y2="66149"/>
                        <a14:foregroundMark x1="8683" y1="78571" x2="8683" y2="78571"/>
                        <a14:foregroundMark x1="9804" y1="85404" x2="9804" y2="85404"/>
                        <a14:foregroundMark x1="10924" y1="92236" x2="10924" y2="922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042" y="2743864"/>
            <a:ext cx="3191892" cy="1919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55" y="2507392"/>
            <a:ext cx="2266583" cy="1511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gas-kvas.com/grafic/uploads/posts/2023-10/1696510058_gas-kvas-com-p-kartinki-los-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893" y="260648"/>
            <a:ext cx="2168190" cy="173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653136"/>
            <a:ext cx="2437441" cy="203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10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33033E-6 L 0.31597 0.349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99" y="174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4 -0.06338 L 0.32187 0.0624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6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-0.06245 L -0.33576 0.034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48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5517E-8 L -0.31563 0.6884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81" y="3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XTreme.ws</cp:lastModifiedBy>
  <cp:revision>11</cp:revision>
  <dcterms:created xsi:type="dcterms:W3CDTF">2024-02-22T09:04:24Z</dcterms:created>
  <dcterms:modified xsi:type="dcterms:W3CDTF">2024-02-29T09:48:35Z</dcterms:modified>
</cp:coreProperties>
</file>