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80" d="100"/>
          <a:sy n="80" d="100"/>
        </p:scale>
        <p:origin x="-691" y="-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523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34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531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772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800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54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21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47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138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348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707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3E860-0854-46AE-9628-6597A28A77CC}" type="datetimeFigureOut">
              <a:rPr lang="ru-RU" smtClean="0"/>
              <a:t>02.03.2026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3F5B7-8A20-46E1-8A1C-51B9697907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958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43474" y="1924050"/>
            <a:ext cx="5724525" cy="333375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Занятие подготовила: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Смирнова Ирина Анатольевна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читель химии высшей категории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МБОУ Октябрьская СОШ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Октябрьский район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Оренбургская область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r="71916" b="82555"/>
          <a:stretch/>
        </p:blipFill>
        <p:spPr bwMode="auto">
          <a:xfrm>
            <a:off x="975360" y="529590"/>
            <a:ext cx="3139440" cy="95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2"/>
          <a:srcRect l="-26" t="67194" r="84637" b="4073"/>
          <a:stretch/>
        </p:blipFill>
        <p:spPr bwMode="auto">
          <a:xfrm>
            <a:off x="895349" y="3733800"/>
            <a:ext cx="2466975" cy="20078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2"/>
          <a:srcRect l="86177" b="76413"/>
          <a:stretch/>
        </p:blipFill>
        <p:spPr bwMode="auto">
          <a:xfrm>
            <a:off x="10427017" y="276225"/>
            <a:ext cx="1403033" cy="99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5184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43" y="184081"/>
            <a:ext cx="11802979" cy="632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45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914" y="396556"/>
            <a:ext cx="6563795" cy="578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55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518" y="144380"/>
            <a:ext cx="9544116" cy="655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19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83" y="126735"/>
            <a:ext cx="10877985" cy="673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222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57" y="174646"/>
            <a:ext cx="11714359" cy="651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36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441" y="117764"/>
            <a:ext cx="8752492" cy="674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535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74" y="211498"/>
            <a:ext cx="11788242" cy="650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24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43" y="360947"/>
            <a:ext cx="11261324" cy="538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10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10" y="324852"/>
            <a:ext cx="11670230" cy="620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727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86" y="288756"/>
            <a:ext cx="11913393" cy="607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33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77" y="409073"/>
            <a:ext cx="11871996" cy="619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067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1" y="261495"/>
            <a:ext cx="12127017" cy="633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5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70" y="336883"/>
            <a:ext cx="11898372" cy="625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60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011"/>
            <a:ext cx="12134971" cy="634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157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57" y="481262"/>
            <a:ext cx="11987308" cy="637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67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06" y="161374"/>
            <a:ext cx="11845282" cy="657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99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10" y="228599"/>
            <a:ext cx="11775850" cy="648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15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417" y="144379"/>
            <a:ext cx="8472922" cy="651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79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38" y="17875"/>
            <a:ext cx="11880636" cy="684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388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17</Words>
  <Application>Microsoft Office PowerPoint</Application>
  <PresentationFormat>Произвольный</PresentationFormat>
  <Paragraphs>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TR2UCH</cp:lastModifiedBy>
  <cp:revision>22</cp:revision>
  <dcterms:created xsi:type="dcterms:W3CDTF">2026-03-01T15:55:35Z</dcterms:created>
  <dcterms:modified xsi:type="dcterms:W3CDTF">2026-03-02T08:14:48Z</dcterms:modified>
</cp:coreProperties>
</file>