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8" r:id="rId11"/>
    <p:sldId id="269" r:id="rId12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ru-RU" altLang="en-US"/>
              <a:t>ОГЭ по русскому языку.</a:t>
            </a:r>
            <a:br>
              <a:rPr lang="ru-RU" altLang="en-US"/>
            </a:br>
            <a:r>
              <a:rPr lang="ru-RU" altLang="en-US"/>
              <a:t>Задание № 3.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463040"/>
            <a:ext cx="11283950" cy="5178425"/>
          </a:xfrm>
        </p:spPr>
        <p:txBody>
          <a:bodyPr>
            <a:normAutofit fontScale="25000"/>
          </a:bodyPr>
          <a:p>
            <a:r>
              <a:rPr lang="ru-RU" altLang="en-US" sz="7200" b="1">
                <a:latin typeface="Times New Roman" panose="02020603050405020304" charset="0"/>
                <a:cs typeface="Times New Roman" panose="02020603050405020304" charset="0"/>
              </a:rPr>
              <a:t>формулировка задания:</a:t>
            </a:r>
            <a:endParaRPr lang="ru-RU" altLang="en-US" sz="7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Прочитайте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текст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выполните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задание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6665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(1)  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Язык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  —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это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зеркало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которое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стоит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между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нами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миром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отражая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общие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представления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всех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говорящих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нём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. (2)  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Причём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зеркало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языка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отражает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не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все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свойства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окружающей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действительности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а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только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те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которые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казались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особенно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важными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предкам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  —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носителям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этого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языка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. (3)  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Так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языках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некоторых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северных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народов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эскимосов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чукчей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коряков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  —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существует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множество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названий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снега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. (4)  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Люди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понимают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снег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занимает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их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жизни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заметное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место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его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количество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состояние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цвет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очень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важны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. (5)  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Каждый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язык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отражает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картину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мира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через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грамматику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поэтому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существуют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языки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имеющие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более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тридцати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падежей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которые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служат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способом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указать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точное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положение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предмета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пространстве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6665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Укажите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вариан</a:t>
            </a:r>
            <a:r>
              <a:rPr lang="en-US" altLang="en-US" sz="6665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ты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ответов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которых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даны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верные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характеристики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предложений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текста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Запишите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номер</a:t>
            </a:r>
            <a:r>
              <a:rPr lang="en-US" altLang="en-US" sz="6665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а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ответов</a:t>
            </a:r>
            <a:r>
              <a:rPr lang="en-US" altLang="ru-RU" sz="666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6665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1)  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Во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второй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части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предложения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1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использовано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составное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глагольное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сказуемое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6665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2)  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Вторая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часть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сложного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предложения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2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осложнена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обособленным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согласованным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приложением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6665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3)  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Предложение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3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простое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двусоставное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6665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4)  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предложении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4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содержится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три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грамматические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основы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6665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5)  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Предложение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5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сложное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бессоюзной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союзной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сочинительной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связями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между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665">
                <a:latin typeface="Times New Roman" panose="02020603050405020304" charset="0"/>
                <a:cs typeface="Times New Roman" panose="02020603050405020304" charset="0"/>
              </a:rPr>
              <a:t>частями</a:t>
            </a:r>
            <a:r>
              <a:rPr lang="en-US" altLang="ru-RU" sz="6665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6665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325755"/>
          </a:xfrm>
        </p:spPr>
        <p:txBody>
          <a:bodyPr>
            <a:normAutofit fontScale="90000"/>
          </a:bodyPr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459105" y="854075"/>
            <a:ext cx="10515600" cy="4351338"/>
          </a:xfrm>
        </p:spPr>
        <p:txBody>
          <a:bodyPr/>
          <a:p>
            <a:r>
              <a:rPr lang="ru-RU" altLang="en-US" sz="6000" b="1">
                <a:latin typeface="Times New Roman" panose="02020603050405020304" charset="0"/>
                <a:cs typeface="Times New Roman" panose="02020603050405020304" charset="0"/>
              </a:rPr>
              <a:t>ответ - 1 3 5 </a:t>
            </a:r>
            <a:endParaRPr lang="ru-RU" altLang="en-US" sz="6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659765"/>
          </a:xfrm>
        </p:spPr>
        <p:txBody>
          <a:bodyPr>
            <a:normAutofit fontScale="90000"/>
          </a:bodyPr>
          <a:p>
            <a:r>
              <a:rPr lang="ru-RU" altLang="en-US"/>
              <a:t>практика: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918210"/>
            <a:ext cx="11283950" cy="5438140"/>
          </a:xfrm>
        </p:spPr>
        <p:txBody>
          <a:bodyPr>
            <a:noAutofit/>
          </a:bodyPr>
          <a:p>
            <a:r>
              <a:rPr lang="ru-RU" altLang="en-US" sz="1900" b="1">
                <a:latin typeface="Times New Roman" panose="02020603050405020304" charset="0"/>
                <a:cs typeface="Times New Roman" panose="02020603050405020304" charset="0"/>
              </a:rPr>
              <a:t>задание № 1   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Прочитайте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текст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выполните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задание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9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(1)  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Язык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  —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это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зеркало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которое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стоит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между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нами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миром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отражая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общие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представления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всех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говорящих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нём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. (2)  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Причём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зеркало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языка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отражает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не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все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свойства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окружающей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действительности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а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только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те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которые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казались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особенно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важными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предкам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  —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носителям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этого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языка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. (3)  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Так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языках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некоторых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северных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народов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эскимосов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чукчей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коряков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  —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существует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множество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названий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снега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. (4)  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Люди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понимают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снег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занимает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их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жизни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заметное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место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его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количество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состояние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цвет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очень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важны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. (5)  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Каждый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язык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отражает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картину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мира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через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грамматику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поэтому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существуют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языки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имеющие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более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тридцати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падежей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которые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служат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способом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указать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точное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положение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предмета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пространстве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9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Укажите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варианты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ответов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которых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даны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верные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характеристики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предложений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текста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Запишите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номера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 b="1">
                <a:latin typeface="Times New Roman" panose="02020603050405020304" charset="0"/>
                <a:cs typeface="Times New Roman" panose="02020603050405020304" charset="0"/>
              </a:rPr>
              <a:t>ответов</a:t>
            </a:r>
            <a:r>
              <a:rPr lang="en-US" altLang="ru-RU" sz="1900" b="1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9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1)  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Во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второй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части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предложения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1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использовано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составное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глагольное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сказуемое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9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2)  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Вторая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часть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сложного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предложения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2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осложнена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обособленным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согласованным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приложением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9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3)  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Предложение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3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простое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двусоставное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9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4)  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предложении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4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содержится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три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грамматические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основы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9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5)  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Предложение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5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сложное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бессоюзной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союзной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сочинительной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связями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между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900">
                <a:latin typeface="Times New Roman" panose="02020603050405020304" charset="0"/>
                <a:cs typeface="Times New Roman" panose="02020603050405020304" charset="0"/>
              </a:rPr>
              <a:t>частями</a:t>
            </a:r>
            <a:r>
              <a:rPr lang="en-US" altLang="ru-RU" sz="19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9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6525"/>
          </a:xfrm>
        </p:spPr>
        <p:txBody>
          <a:bodyPr>
            <a:normAutofit fontScale="90000"/>
          </a:bodyPr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680720"/>
            <a:ext cx="10515600" cy="5496560"/>
          </a:xfrm>
        </p:spPr>
        <p:txBody>
          <a:bodyPr>
            <a:normAutofit fontScale="80000"/>
          </a:bodyPr>
          <a:p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Прочитайте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текст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выполните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задание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(1)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  —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это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зеркало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стоит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между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миром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отражая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общие</a:t>
            </a:r>
            <a:endParaRPr lang="en-US" altLang="en-US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представления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всех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говорящих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нём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(2)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Причём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зеркало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отражает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все</a:t>
            </a:r>
            <a:endParaRPr lang="en-US" altLang="en-US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свойства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окружающей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действительности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только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которые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казались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особенно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важными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предкам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  —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носителям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этого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(3)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Так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языках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некоторых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северных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народов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: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эскимосов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чукчей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коряков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  —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существует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множество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названий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снега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(4)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Люди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понимают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: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снег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занимает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жизни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заметное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место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его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количество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состояние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цвет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очень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важны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(5)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Каждый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отражает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картину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мира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через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грамматику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поэтому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существуют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имеющие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более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тридцати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падежей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которые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служат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способом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указать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точное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положение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предмета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пространстве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Укажите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варианты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ответов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которых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даны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верные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характеристики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предложений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текста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Запишите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номера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ответов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1)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второй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части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предложения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1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использовано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составное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глагольное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сказуемое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ru-RU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95580"/>
          </a:xfrm>
        </p:spPr>
        <p:txBody>
          <a:bodyPr>
            <a:normAutofit fontScale="90000"/>
          </a:bodyPr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608330"/>
            <a:ext cx="10515600" cy="5568950"/>
          </a:xfrm>
        </p:spPr>
        <p:txBody>
          <a:bodyPr>
            <a:normAutofit fontScale="80000"/>
          </a:bodyPr>
          <a:p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Прочитайте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текст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выполните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задание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(1)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  —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это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зеркало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стоит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между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миром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отражая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общие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представления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всех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говорящих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нём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(2)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Причём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зеркало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отражает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все</a:t>
            </a:r>
            <a:endParaRPr lang="en-US" altLang="en-US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свойства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окружающей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действительности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только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которые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казались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особенно</a:t>
            </a:r>
            <a:endParaRPr lang="en-US" altLang="en-US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важными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предкам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  —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носителям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этого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(3)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Так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языках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некоторых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северных</a:t>
            </a:r>
            <a:endParaRPr lang="en-US" altLang="en-US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народов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: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эскимосов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чукчей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коряков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  —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существует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множество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названий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снега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(4)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Люди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понимают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: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снег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занимает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жизни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заметное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место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его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количество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состояние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цвет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очень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важны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(5)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Каждый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отражает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картину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мира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через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грамматику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поэтому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существуют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имеющие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более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тридцати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падежей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которые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служат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способом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указать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точное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положение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предмета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пространстве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Укажите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варианты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ответов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которых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даны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верные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характеристики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предложений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текста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Запишите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номера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ответов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2)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Вторая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часть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сложного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предложения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2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осложнена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обособленным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согласованным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приложением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ru-RU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254000"/>
          </a:xfrm>
        </p:spPr>
        <p:txBody>
          <a:bodyPr>
            <a:normAutofit fontScale="90000"/>
          </a:bodyPr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753110"/>
            <a:ext cx="10515600" cy="5424170"/>
          </a:xfrm>
        </p:spPr>
        <p:txBody>
          <a:bodyPr>
            <a:normAutofit fontScale="90000" lnSpcReduction="10000"/>
          </a:bodyPr>
          <a:p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Прочитайте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текст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выполните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задание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(1)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  —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это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зеркало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стоит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между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миром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отражая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общие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представления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всех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говорящих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нём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(2)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Причём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зеркало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отражает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все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свойства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окружающей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действительности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только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которые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казались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особенно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важными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предкам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  —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носителям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этого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(3)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Так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языках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некоторых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северных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народов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: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эскимосов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чукчей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endParaRPr lang="en-US" altLang="ru-RU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коряков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  —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существует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множество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названий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снега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(4)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Люди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понимают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endParaRPr lang="en-US" altLang="ru-RU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снег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занимает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жизни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заметное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место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его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количество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состояние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цвет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очень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важны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(5)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Каждый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отражает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картину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мира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через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грамматику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поэтому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существуют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имеющие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более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тридцати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падежей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которые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служат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способом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указать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точное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положение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предмета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пространстве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Укажите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варианты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ответов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которых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даны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верные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характеристики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предложений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текста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Запишите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номера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ответов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3)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Предложение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3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простое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двусоставное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ru-RU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295910"/>
          </a:xfrm>
        </p:spPr>
        <p:txBody>
          <a:bodyPr>
            <a:normAutofit fontScale="90000"/>
          </a:bodyPr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796290"/>
            <a:ext cx="10515600" cy="4351338"/>
          </a:xfrm>
        </p:spPr>
        <p:txBody>
          <a:bodyPr>
            <a:normAutofit fontScale="70000"/>
          </a:bodyPr>
          <a:p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Прочитайте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текст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выполните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задание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(1)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  —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это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зеркало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стоит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между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миром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отражая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общие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представления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всех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говорящих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нём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(2)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Причём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зеркало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отражает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все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свойства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окружающей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действительности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только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которые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казались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особенно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важными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предкам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  —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носителям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этого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(3)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Так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языках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некоторых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северных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народов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: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эскимосов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чукчей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коряков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  —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существует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множество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названий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снега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(4)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Люди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понимают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: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снег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занимает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жизни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ru-RU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заметное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место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его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количество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состояние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цвет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очень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важны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(5)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Каждый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отражает</a:t>
            </a:r>
            <a:endParaRPr lang="en-US" altLang="en-US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картину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мира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через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грамматику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поэтому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существуют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имеющие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более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тридцати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падежей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которые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служат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способом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указать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точное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положение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предмета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пространстве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Укажите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варианты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ответов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которых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даны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верные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характеристики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предложений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текста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Запишите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номера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ответов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4)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предложении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4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содержится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три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грамматические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основы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ru-RU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253365"/>
          </a:xfrm>
        </p:spPr>
        <p:txBody>
          <a:bodyPr>
            <a:normAutofit fontScale="90000"/>
          </a:bodyPr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810895"/>
            <a:ext cx="10515600" cy="5366385"/>
          </a:xfrm>
        </p:spPr>
        <p:txBody>
          <a:bodyPr>
            <a:normAutofit fontScale="70000"/>
          </a:bodyPr>
          <a:p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Прочитайте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текст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выполните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задание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(1)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  —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это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зеркало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стоит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между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миром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отражая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общие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представления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всех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говорящих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нём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(2)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Причём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зеркало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отражает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все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свойства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окружающей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действительности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только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которые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казались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особенно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важными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предкам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  —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носителям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этого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(3)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Так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языках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некоторых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северных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народов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: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эскимосов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чукчей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коряков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  —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существует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множество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названий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снега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(4)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Люди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понимают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: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снег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занимает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жизни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заметное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место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его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количество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состояние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цвет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очень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важны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 (5)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Каждый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отражает</a:t>
            </a:r>
            <a:endParaRPr lang="en-US" altLang="en-US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картину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мира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через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грамматику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ru-RU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поэтому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существуют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языки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имеющие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более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тридцати</a:t>
            </a:r>
            <a:endParaRPr lang="en-US" altLang="en-US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падежей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которые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служат</a:t>
            </a:r>
            <a:r>
              <a:rPr lang="ru-RU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способом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указать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точное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положение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предмета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пространстве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Укажите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варианты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ответов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которых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даны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верные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характеристики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предложений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текста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Запишите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номера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ответов</a:t>
            </a:r>
            <a:r>
              <a:rPr lang="en-US" altLang="ru-RU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5)  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Предложение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5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сложное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бессоюзной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союзной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сочинительной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связями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между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частями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ru-RU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282575"/>
          </a:xfrm>
        </p:spPr>
        <p:txBody>
          <a:bodyPr>
            <a:normAutofit fontScale="90000"/>
          </a:bodyPr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854710"/>
            <a:ext cx="10515600" cy="5322570"/>
          </a:xfrm>
        </p:spPr>
        <p:txBody>
          <a:bodyPr/>
          <a:p>
            <a:r>
              <a:rPr lang="ru-RU" altLang="en-US" sz="6000">
                <a:latin typeface="Times New Roman" panose="02020603050405020304" charset="0"/>
                <a:cs typeface="Times New Roman" panose="02020603050405020304" charset="0"/>
              </a:rPr>
              <a:t>ответ - 2 3 4 </a:t>
            </a:r>
            <a:endParaRPr lang="ru-RU" altLang="en-US" sz="60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383540"/>
          </a:xfrm>
        </p:spPr>
        <p:txBody>
          <a:bodyPr>
            <a:normAutofit fontScale="90000"/>
          </a:bodyPr>
          <a:p>
            <a:r>
              <a:rPr lang="ru-RU" altLang="en-US"/>
              <a:t>задание 2 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473710" y="796290"/>
            <a:ext cx="10515600" cy="5685155"/>
          </a:xfrm>
        </p:spPr>
        <p:txBody>
          <a:bodyPr>
            <a:noAutofit/>
          </a:bodyPr>
          <a:p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(1)  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Уникальность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нашей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планеты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заключается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прежде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всего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том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что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ней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живём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мы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  —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разумные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люди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появление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которых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стало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вершиной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эволюции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. (2)  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Сама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же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проблема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возникновения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жизни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до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сих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пор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не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решена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. (3)  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Следы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жизни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были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обнаружены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горных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породах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возраст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которых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  —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около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миллиарда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лет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. (4)  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Иными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словами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около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миллиарда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лет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жизнь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планете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уже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существовала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имелись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атмосфера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гидросфера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. (5)  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А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вот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другие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планеты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земной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группы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Меркурий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Венера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Марс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  —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похожи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планету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Земля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но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отличие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от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неё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они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безжизненны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3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Укажите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варианты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ответов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которых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даны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верные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характеристики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предложений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текста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Запишите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номера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ответов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3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1)  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Вторая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часть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предложения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1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осложнена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обособленным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приложением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3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2)  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предложении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2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простое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глагольное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сказуемое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3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3)  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Предложение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3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сложноподчинённое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с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придаточным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определительным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3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4)  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Предложение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4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простое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с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однородными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членами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3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5)  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Предложение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 5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сложносочинённое</a:t>
            </a:r>
            <a:r>
              <a:rPr lang="en-US" altLang="ru-RU" sz="23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3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7855</Words>
  <Application>WPS Presentation</Application>
  <PresentationFormat>宽屏</PresentationFormat>
  <Paragraphs>79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SimSun</vt:lpstr>
      <vt:lpstr>Wingdings</vt:lpstr>
      <vt:lpstr>Calibri Light</vt:lpstr>
      <vt:lpstr>Times New Roman</vt:lpstr>
      <vt:lpstr>Microsoft YaHei</vt:lpstr>
      <vt:lpstr>Arial Unicode MS</vt:lpstr>
      <vt:lpstr>Calibri</vt:lpstr>
      <vt:lpstr>Office Theme</vt:lpstr>
      <vt:lpstr>ОГЭ по русскому языку. Задание № 3.</vt:lpstr>
      <vt:lpstr>практика: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задание 2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Татьяна Сергеев�</cp:lastModifiedBy>
  <cp:revision>5</cp:revision>
  <dcterms:created xsi:type="dcterms:W3CDTF">2025-07-23T00:59:00Z</dcterms:created>
  <dcterms:modified xsi:type="dcterms:W3CDTF">2026-02-09T17:18:36Z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1049-12.2.0.23196</vt:lpwstr>
  </property>
  <property fmtid="{D5CDD505-2E9C-101B-9397-08002B2CF9AE}" pid="3" name="ICV">
    <vt:lpwstr>E9570D2E314C4FE9B5D2497FAA2293AB_13</vt:lpwstr>
  </property>
</Properties>
</file>