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E087456-990E-486C-A4ED-0F9DE09EE9BC}" type="datetimeFigureOut">
              <a:rPr lang="ru-RU" smtClean="0"/>
              <a:pPr/>
              <a:t>12.03.2026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4D68CF-BE8E-4DC2-B882-8002B42D21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628800"/>
            <a:ext cx="6840760" cy="42484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проект «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ОРиентиР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56»    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Значимость применения задач с практическим содержанием в преподавании геометрии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8 классе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   </a:t>
            </a: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учитель математики МБОУ Лицей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Танабергенова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Валентина Владимировна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2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20688"/>
            <a:ext cx="7498080" cy="18002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Одно из основных положений ФГОС ООО – формирование </a:t>
            </a:r>
            <a:r>
              <a:rPr lang="ru-RU" sz="3200" dirty="0" err="1" smtClean="0"/>
              <a:t>метапредметных</a:t>
            </a:r>
            <a:r>
              <a:rPr lang="ru-RU" sz="3200" dirty="0" smtClean="0"/>
              <a:t> умений у школьников.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789040"/>
            <a:ext cx="7498080" cy="24593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Практико-ориентированное обучение математике.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860032" y="2780928"/>
            <a:ext cx="64807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2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Задачи с практическим содержанием в </a:t>
            </a:r>
            <a:r>
              <a:rPr lang="ru-RU" sz="3200" dirty="0" err="1" smtClean="0"/>
              <a:t>КИМах</a:t>
            </a:r>
            <a:r>
              <a:rPr lang="ru-RU" sz="3200" dirty="0" smtClean="0"/>
              <a:t> ОГЭ: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93300"/>
                </a:solidFill>
              </a:rPr>
              <a:t>задачи про листы бумаги,</a:t>
            </a:r>
          </a:p>
          <a:p>
            <a:pPr>
              <a:buNone/>
            </a:pPr>
            <a:endParaRPr lang="ru-RU" dirty="0" smtClean="0">
              <a:solidFill>
                <a:srgbClr val="993300"/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 шины и колеса,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 теплицы и печки,</a:t>
            </a:r>
          </a:p>
          <a:p>
            <a:pPr marL="82296" indent="0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 участок, квартиру, баню.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5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Работа на 2025-2026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Включены в билеты третьим или четвертым вопросом задачу с практическим содержанием.</a:t>
            </a:r>
          </a:p>
          <a:p>
            <a:pPr>
              <a:buNone/>
            </a:pPr>
            <a:r>
              <a:rPr lang="ru-RU" sz="2800" b="1" u="sng" dirty="0" smtClean="0"/>
              <a:t>Билет №4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1)Определение и свойства ромба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2)Доказать теорему о вписанном угле (любой частный случай).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Два парохода вышли из порта, следуя один на север, другой на запад. Скорости их равны соответственно 15 км/ч и 20 км/ч. Какое расстояние (в километрах) будет между ними через 2 часа?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В треугольнике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углы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равны 20° и 60° соответственно. Найдите угол между высотой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биссектрисой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BD.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27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на 2025-2026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196752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Включена в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КИМы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разделам предмета одним из номеров задача с практическим содержанием соответствующая оценочным критериям уровня.</a:t>
            </a:r>
          </a:p>
          <a:p>
            <a:pPr marL="82296" indent="0">
              <a:buNone/>
            </a:pPr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331640" y="2420888"/>
          <a:ext cx="7344816" cy="3881628"/>
        </p:xfrm>
        <a:graphic>
          <a:graphicData uri="http://schemas.openxmlformats.org/drawingml/2006/table">
            <a:tbl>
              <a:tblPr/>
              <a:tblGrid>
                <a:gridCol w="7344816"/>
              </a:tblGrid>
              <a:tr h="3672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Контрольная работа №3 по теме «Площадь»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Вариант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Сторона квадрата равна 5 . Найдите площадь этого квадрата.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Площадь параллелограмма равна 32, а две его стороны равны 8 и 16. Найдите его большую высоту.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 равнобедренной трапеции основания равны 4 и 8, а один из углов между боковой стороной и основанием равен 45°. Найдите площадь трапеции.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Нужно обклеить обоями комнату, длина которой 6 м., ширина 4 м., высота 3 м., площадь окон и дверей составляет 1/5 всей площади стен. Сколько нужно купить рулонов обоев для того, чтобы обклеить комнату, если длина рулона 12 м., а ширина 50 см.?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Площадь прямоугольного треугольника равна 24 м</a:t>
                      </a:r>
                      <a:r>
                        <a:rPr lang="ru-RU" sz="16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. Один его катет в 3 раза больше другого. Найдите катеты треугольника.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075" cy="266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229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9283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Работа на 2025-2026 учебный год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340768"/>
            <a:ext cx="7406640" cy="4032448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Разработать КПД в виде сборника задач разного уровня с практическим содержанием.</a:t>
            </a:r>
          </a:p>
          <a:p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2359547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Четырехугольники (Стройка):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Задача: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Чтобы проверить, является ли фундамент прямоугольным, строитель измеряет диагонали. Должны ли они быть равны?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Да, по свойству прямоугольника, диагонали равны, что гарантирует прямые углы.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Параллелограмм (строительство, проектирование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2.Забор для участка: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Участок имеет форму параллелограмма. Известно, что одна сторона равна 15 м, а другая — 10 м. Сколько метров забора нужно, чтобы огородить участок?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Решение: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)=2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(15+10)=50  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3.Углы каркаса: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устойчивости каркаса теплицы в форме параллелограмма необходимо, чтобы один угол был равен  60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Чему должны быть равны остальные углы, чтобы конструкция была верной?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Решение: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Противоположные углы равны (60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сумма односторонних углов 180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(180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−60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=120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). Ответ:  60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,120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,120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mbria Math" pitchFamily="18" charset="0"/>
              </a:rPr>
              <a:t>∘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Направления использования задач с практическим содержанием: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88840"/>
            <a:ext cx="7498080" cy="42595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актуализация математических знаний и умений,</a:t>
            </a:r>
          </a:p>
          <a:p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мотивацияизучения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нового материала,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применение теории к решению задач.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Функции применения задач с практическим содержанием: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Запоминание теоретических фактов,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Формирование навыков исследовательской деятельности,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Усиление мотивации к обучению,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Формирование мировоззрения.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Предполагаемый результат: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учащимися багажа специальных знаний и умений, которые создадут фундамент их функциональной грамотности.</a:t>
            </a:r>
          </a:p>
          <a:p>
            <a:pPr marL="82296" indent="0">
              <a:buNone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мотивации учащихся к развитию личности в области точных наук. Следовательно-повышение успеваемости и качества знаний по предмету.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447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Cambria Math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Одно из основных положений ФГОС ООО – формирование метапредметных умений у школьников.</vt:lpstr>
      <vt:lpstr>Задачи с практическим содержанием в КИМах ОГЭ:</vt:lpstr>
      <vt:lpstr> Работа на 2025-2026 учебный год</vt:lpstr>
      <vt:lpstr>Работа на 2025-2026 учебный год</vt:lpstr>
      <vt:lpstr>Работа на 2025-2026 учебный год</vt:lpstr>
      <vt:lpstr>Направления использования задач с практическим содержанием:</vt:lpstr>
      <vt:lpstr>Функции применения задач с практическим содержанием:</vt:lpstr>
      <vt:lpstr>Предполагаемый результат: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«Акбуакский лицей Оренбургской обасти»</dc:title>
  <dc:creator>RePack by SPecialiST</dc:creator>
  <cp:lastModifiedBy>Наталья</cp:lastModifiedBy>
  <cp:revision>25</cp:revision>
  <dcterms:created xsi:type="dcterms:W3CDTF">2025-10-27T06:40:53Z</dcterms:created>
  <dcterms:modified xsi:type="dcterms:W3CDTF">2026-03-12T08:50:01Z</dcterms:modified>
</cp:coreProperties>
</file>