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</p:sldMasterIdLst>
  <p:notesMasterIdLst>
    <p:notesMasterId r:id="rId12"/>
  </p:notesMasterIdLst>
  <p:sldIdLst>
    <p:sldId id="256" r:id="rId2"/>
    <p:sldId id="257" r:id="rId3"/>
    <p:sldId id="267" r:id="rId4"/>
    <p:sldId id="258" r:id="rId5"/>
    <p:sldId id="259" r:id="rId6"/>
    <p:sldId id="266" r:id="rId7"/>
    <p:sldId id="262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61418F-56C4-4148-87B1-5BDDD5CA636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EC4B9-D0A3-4CB3-8667-208451FCD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45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EC4B9-D0A3-4CB3-8667-208451FCDF4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0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011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6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561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842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9513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19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003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03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5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877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42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680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28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359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994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7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E2858-D41E-4A3A-9C05-A0C9099FC01B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786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920" r:id="rId12"/>
    <p:sldLayoutId id="2147483921" r:id="rId13"/>
    <p:sldLayoutId id="2147483922" r:id="rId14"/>
    <p:sldLayoutId id="2147483923" r:id="rId15"/>
    <p:sldLayoutId id="21474839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0686" y="2581663"/>
            <a:ext cx="7892142" cy="15155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Основные </a:t>
            </a:r>
            <a:r>
              <a:rPr lang="ru-RU" sz="4800" b="1" dirty="0" smtClean="0"/>
              <a:t>положения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проекта </a:t>
            </a:r>
            <a:r>
              <a:rPr lang="ru-RU" sz="4800" b="1" dirty="0"/>
              <a:t>«ОРиентиР56</a:t>
            </a:r>
            <a:r>
              <a:rPr lang="ru-RU" sz="4800" b="1" dirty="0" smtClean="0"/>
              <a:t>»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42197" y="4820828"/>
            <a:ext cx="6815669" cy="656770"/>
          </a:xfrm>
        </p:spPr>
        <p:txBody>
          <a:bodyPr>
            <a:normAutofit fontScale="92500"/>
          </a:bodyPr>
          <a:lstStyle/>
          <a:p>
            <a:pPr algn="r"/>
            <a:r>
              <a:rPr lang="ru-RU" sz="2400" b="1" dirty="0">
                <a:solidFill>
                  <a:schemeClr val="tx1"/>
                </a:solidFill>
              </a:rPr>
              <a:t>Докучаева Н.Н., зам. директора МБОУ Лицей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155645" y="6201230"/>
            <a:ext cx="5402819" cy="6567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err="1" smtClean="0"/>
              <a:t>Акбулакский</a:t>
            </a:r>
            <a:r>
              <a:rPr lang="ru-RU" sz="2400" dirty="0" smtClean="0"/>
              <a:t> район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1139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536" t="22656" r="20331" b="12503"/>
          <a:stretch/>
        </p:blipFill>
        <p:spPr>
          <a:xfrm>
            <a:off x="954155" y="89450"/>
            <a:ext cx="10416209" cy="65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865" t="8204" r="2934"/>
          <a:stretch/>
        </p:blipFill>
        <p:spPr>
          <a:xfrm>
            <a:off x="431186" y="265495"/>
            <a:ext cx="4718330" cy="61256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5095" t="16347" r="22893" b="46616"/>
          <a:stretch/>
        </p:blipFill>
        <p:spPr>
          <a:xfrm>
            <a:off x="5516216" y="1251055"/>
            <a:ext cx="5993295" cy="20772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4648" t="15995" r="23503" b="28262"/>
          <a:stretch/>
        </p:blipFill>
        <p:spPr>
          <a:xfrm>
            <a:off x="5516216" y="3399182"/>
            <a:ext cx="5794513" cy="299199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852160" y="4687503"/>
            <a:ext cx="5390147" cy="4908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14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531" t="1918" r="3324"/>
          <a:stretch/>
        </p:blipFill>
        <p:spPr>
          <a:xfrm>
            <a:off x="417268" y="503180"/>
            <a:ext cx="4732247" cy="58302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214" y="2037176"/>
            <a:ext cx="59436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88" y="660224"/>
            <a:ext cx="2052069" cy="279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02629" y="827313"/>
            <a:ext cx="5865910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Повышение образовательных результатов по геометрии у обучающихся 7,8 классов</a:t>
            </a:r>
            <a:endParaRPr lang="ru-RU" sz="2800" b="1" dirty="0"/>
          </a:p>
        </p:txBody>
      </p:sp>
      <p:pic>
        <p:nvPicPr>
          <p:cNvPr id="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735">
            <a:off x="2517153" y="756345"/>
            <a:ext cx="1741112" cy="260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85282">
            <a:off x="786383" y="1894642"/>
            <a:ext cx="1226214" cy="170838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399490" y="4277908"/>
            <a:ext cx="3374572" cy="1611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114266" y="4384213"/>
            <a:ext cx="3100851" cy="1612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502340" y="4334724"/>
            <a:ext cx="3141464" cy="1612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041505" y="4334724"/>
            <a:ext cx="2656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 учащихся </a:t>
            </a:r>
            <a:r>
              <a:rPr lang="ru-RU" sz="2000" b="1" dirty="0"/>
              <a:t>с низким уровнем учебной активности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1489" y="4682609"/>
            <a:ext cx="30023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 </a:t>
            </a:r>
            <a:r>
              <a:rPr lang="ru-RU" sz="2000" b="1" dirty="0"/>
              <a:t>учащихся со средними учебными способностями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48864" y="4491887"/>
            <a:ext cx="3309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 </a:t>
            </a:r>
            <a:r>
              <a:rPr lang="ru-RU" sz="2000" b="1" dirty="0"/>
              <a:t>учащихся с высоким уровнем познавательной активности</a:t>
            </a:r>
          </a:p>
        </p:txBody>
      </p:sp>
      <p:sp>
        <p:nvSpPr>
          <p:cNvPr id="17" name="Стрелка вправо 16"/>
          <p:cNvSpPr/>
          <p:nvPr/>
        </p:nvSpPr>
        <p:spPr>
          <a:xfrm rot="7786736">
            <a:off x="3389830" y="3113946"/>
            <a:ext cx="2680095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5811719" y="3114936"/>
            <a:ext cx="2015034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3326281">
            <a:off x="8000700" y="3074272"/>
            <a:ext cx="2495147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32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864" y="507395"/>
            <a:ext cx="4500136" cy="276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0876" t="53968" r="8073" b="13773"/>
          <a:stretch/>
        </p:blipFill>
        <p:spPr>
          <a:xfrm>
            <a:off x="631372" y="507395"/>
            <a:ext cx="4536290" cy="265611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31372" y="3163510"/>
            <a:ext cx="5323113" cy="522515"/>
          </a:xfrm>
        </p:spPr>
        <p:txBody>
          <a:bodyPr>
            <a:noAutofit/>
          </a:bodyPr>
          <a:lstStyle/>
          <a:p>
            <a:r>
              <a:rPr lang="ru-RU" sz="2800" dirty="0"/>
              <a:t>Невозможность построить цепь логических рассуждений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167662" y="4582010"/>
            <a:ext cx="5323113" cy="5225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Особенности психологического развития школьников</a:t>
            </a:r>
          </a:p>
        </p:txBody>
      </p:sp>
      <p:sp>
        <p:nvSpPr>
          <p:cNvPr id="14" name="Заголовок 4"/>
          <p:cNvSpPr txBox="1">
            <a:spLocks/>
          </p:cNvSpPr>
          <p:nvPr/>
        </p:nvSpPr>
        <p:spPr>
          <a:xfrm>
            <a:off x="6409519" y="3426884"/>
            <a:ext cx="5323113" cy="5225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Неумение построить чертёж по условию </a:t>
            </a:r>
            <a:r>
              <a:rPr lang="ru-RU" sz="2800" dirty="0" smtClean="0"/>
              <a:t>задачи</a:t>
            </a:r>
            <a:endParaRPr lang="ru-RU" sz="28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886" y="4083044"/>
            <a:ext cx="2576862" cy="173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3" y="63936"/>
            <a:ext cx="7282543" cy="44264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00257" y="599520"/>
            <a:ext cx="39923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https://lic-akbulakskogo-rajona-r56.gosweb.gosuslugi.ru/glavnoe/regionalnaya-stazhirovochnaya-ploschadka/</a:t>
            </a:r>
            <a:endParaRPr lang="ru-RU" b="1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7" y="4490358"/>
            <a:ext cx="3445844" cy="186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5486" y="2721773"/>
            <a:ext cx="5919199" cy="345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08" y="206829"/>
            <a:ext cx="9140290" cy="54210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994" y="1763484"/>
            <a:ext cx="8033076" cy="48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97" y="227326"/>
            <a:ext cx="7859297" cy="50090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8799" t="24294" r="10680" b="13725"/>
          <a:stretch/>
        </p:blipFill>
        <p:spPr>
          <a:xfrm>
            <a:off x="3727173" y="2117035"/>
            <a:ext cx="8179904" cy="457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4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780" t="21826" r="21088" b="9132"/>
          <a:stretch/>
        </p:blipFill>
        <p:spPr>
          <a:xfrm>
            <a:off x="218661" y="268357"/>
            <a:ext cx="7127702" cy="46813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394" y="982132"/>
            <a:ext cx="5293674" cy="54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1475</TotalTime>
  <Words>61</Words>
  <Application>Microsoft Office PowerPoint</Application>
  <PresentationFormat>Широкоэкранный</PresentationFormat>
  <Paragraphs>12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Wingdings 3</vt:lpstr>
      <vt:lpstr>Легкий дым</vt:lpstr>
      <vt:lpstr>Основные положения  проекта «ОРиентиР56» </vt:lpstr>
      <vt:lpstr>Презентация PowerPoint</vt:lpstr>
      <vt:lpstr>Презентация PowerPoint</vt:lpstr>
      <vt:lpstr>Презентация PowerPoint</vt:lpstr>
      <vt:lpstr>Невозможность построить цепь логических рассуждений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шаги в реализации проекта «ОРиентиР56»</dc:title>
  <dc:creator>User</dc:creator>
  <cp:lastModifiedBy>Наталья</cp:lastModifiedBy>
  <cp:revision>41</cp:revision>
  <dcterms:created xsi:type="dcterms:W3CDTF">2025-02-25T14:25:50Z</dcterms:created>
  <dcterms:modified xsi:type="dcterms:W3CDTF">2026-03-11T03:28:50Z</dcterms:modified>
</cp:coreProperties>
</file>