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1" autoAdjust="0"/>
    <p:restoredTop sz="94660"/>
  </p:normalViewPr>
  <p:slideViewPr>
    <p:cSldViewPr snapToGrid="0">
      <p:cViewPr varScale="1">
        <p:scale>
          <a:sx n="48" d="100"/>
          <a:sy n="48" d="100"/>
        </p:scale>
        <p:origin x="60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22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844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57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4140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59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9748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214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648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2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31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31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366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194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10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96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3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66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B35C91E-0AB7-4FD6-B259-1EA06EACDCAA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BC64077-AD7F-4D3A-86E1-AB5927050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4745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783" y="-169724"/>
            <a:ext cx="11549269" cy="23876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Муниципальное общеобразовательное автономное учреждение «Средняя общеобразовательная школа № 6 г. Орска»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5568" y="3008980"/>
            <a:ext cx="9798257" cy="3232793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Тема : «Функциональная грамотность чтения как средство коррекции дисграфии»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Учитель –логопед Симочкина Н.А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48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3183" y="2551837"/>
            <a:ext cx="972046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Заключение</a:t>
            </a:r>
          </a:p>
          <a:p>
            <a:pPr algn="just"/>
            <a:r>
              <a:rPr lang="ru-RU" sz="2400" dirty="0" smtClean="0"/>
              <a:t>Комплексный подход к обучению чтению, включающий работу по технике чтения, понимание смыслового содержания и применение современных технологий, позволяет значительно повысить эффективность коррекции дисграфии и улучшает общую академическую успеваемость учеников.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8494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0991" y="1359790"/>
            <a:ext cx="892533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Понятие дисграфии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Определение: нарушение процессов письма, характеризующееся систематическими ошибками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Причины: недостаточность зрительно-пространственных функций, слабое развитие мелкой моторики, дефекты фонематического слуха и других составляющих письменной речи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33922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3183" y="2690336"/>
            <a:ext cx="1049572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Последствия дисграфии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Затруднения при обучении письму и языку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Негативное влияние на учебную мотивацию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Возможные психологические проблемы (неуверенность, страх перед учебой)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9821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1113" y="2551837"/>
            <a:ext cx="76928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Роль функциональной грамотности чтения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Формирование способности осмысленно читать и понимать прочитанный материал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Повышение уровня восприятия информации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Улучшение орфографической зоркости и точности написания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2108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9043" y="2551837"/>
            <a:ext cx="89452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Направления работы</a:t>
            </a:r>
          </a:p>
          <a:p>
            <a:r>
              <a:rPr lang="ru-RU" dirty="0" smtClean="0"/>
              <a:t>1</a:t>
            </a:r>
            <a:r>
              <a:rPr lang="ru-RU" sz="2400" dirty="0" smtClean="0"/>
              <a:t>. Развитие техники чтения</a:t>
            </a:r>
          </a:p>
          <a:p>
            <a:r>
              <a:rPr lang="ru-RU" sz="2400" dirty="0" smtClean="0"/>
              <a:t>Практика выразительного и осознанного чтения вслух</a:t>
            </a:r>
          </a:p>
          <a:p>
            <a:r>
              <a:rPr lang="ru-RU" sz="2400" dirty="0" smtClean="0"/>
              <a:t>Обучение правильному дыханию и ритму произнесения</a:t>
            </a:r>
          </a:p>
          <a:p>
            <a:r>
              <a:rPr lang="ru-RU" sz="2400" dirty="0" smtClean="0"/>
              <a:t>Использование аудиозаписей, скороговорок и стихотворений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90170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8834" y="2274190"/>
            <a:ext cx="955481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Направления работы</a:t>
            </a:r>
          </a:p>
          <a:p>
            <a:r>
              <a:rPr lang="ru-RU" sz="2400" dirty="0" smtClean="0"/>
              <a:t>2. Понимание смысла текста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Анализ структуры текста, выделение главных мыслей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Работа с ключевыми словами и формулирование вопросов по содержанию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Составление пересказов и рассказов на основе прочитанного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4381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191" y="2551837"/>
            <a:ext cx="854765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Направления работы</a:t>
            </a:r>
          </a:p>
          <a:p>
            <a:r>
              <a:rPr lang="ru-RU" sz="2400" dirty="0" smtClean="0"/>
              <a:t>3. Интерактивные методы обучения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Применение цифровых ресурсов и приложений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Игры на запоминание слов, обучение синтаксическому разбору и правописанию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Проектные задания, кроссворды, головоломки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675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2330" y="2551837"/>
            <a:ext cx="78916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Направления работы</a:t>
            </a:r>
          </a:p>
          <a:p>
            <a:r>
              <a:rPr lang="ru-RU" sz="2400" dirty="0" smtClean="0"/>
              <a:t>4. Индивидуальная помощь логопеда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Диагностика проблем и подбор методик коррекции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Занятия по автоматизации навыков письма и улучшения произношения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Упражнения на формирование связи звука и буквы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2025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843" y="2551837"/>
            <a:ext cx="103168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Поддерживающая роль семьи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/>
              <a:t>Организация регулярных домашних заданий по чтению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/>
              <a:t>Создание благоприятной обстановки для самостоятельного изучения новых материалов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/>
              <a:t>Консультирование родителей по вопросам поддержки детей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467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</TotalTime>
  <Words>273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Сектор</vt:lpstr>
      <vt:lpstr>Муниципальное общеобразовательное автономное учреждение «Средняя общеобразовательная школа № 6 г. Орска»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2025-12-10T05:31:01Z</dcterms:created>
  <dcterms:modified xsi:type="dcterms:W3CDTF">2025-12-10T06:05:38Z</dcterms:modified>
</cp:coreProperties>
</file>